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F109E-48A0-452D-8648-888345800A2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71869-8C75-4636-857F-703F80C42C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www.incomesathi.com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1C3BC-2E93-4337-851D-E248E431915A}" type="datetime1">
              <a:rPr lang="en-US" smtClean="0"/>
              <a:t>9/26/2021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www.incomesathi.com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1F22-6EAC-4166-BE05-49B7FAAB7579}" type="datetime1">
              <a:rPr lang="en-US" smtClean="0"/>
              <a:t>9/26/2021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www.incomesathi.com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C8387-D4AB-406E-BCD9-868B1FEA5DF8}" type="datetime1">
              <a:rPr lang="en-US" smtClean="0"/>
              <a:t>9/26/2021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56"/>
            <a:ext cx="10691812" cy="75553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www.incomesathi.com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B7815-A661-4813-AEDC-363344003330}" type="datetime1">
              <a:rPr lang="en-US" smtClean="0"/>
              <a:t>9/26/2021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www.incomesathi.com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C20F8-4FEF-4020-A79F-5EB7F631C6BD}" type="datetime1">
              <a:rPr lang="en-US" smtClean="0"/>
              <a:t>9/26/2021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15404" y="4922867"/>
            <a:ext cx="326259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www.incomesathi.com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8C740-4732-40CC-AADC-A2B39DDC5190}" type="datetime1">
              <a:rPr lang="en-US" smtClean="0"/>
              <a:t>9/26/2021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15404" y="4922867"/>
            <a:ext cx="31184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AFFILIATE</a:t>
            </a:r>
            <a:r>
              <a:rPr spc="-85" dirty="0"/>
              <a:t> </a:t>
            </a:r>
            <a:r>
              <a:rPr spc="-50" dirty="0"/>
              <a:t>PROGRAM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430887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www.incomesathi.com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56"/>
            <a:ext cx="10691812" cy="75553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b="1" dirty="0" smtClean="0">
                <a:solidFill>
                  <a:schemeClr val="bg1"/>
                </a:solidFill>
              </a:rPr>
              <a:t>Telegram:-@incomesathi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28663" y="1132757"/>
            <a:ext cx="62738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investments are </a:t>
            </a:r>
            <a:r>
              <a:rPr sz="1100" b="1" spc="25" dirty="0">
                <a:solidFill>
                  <a:srgbClr val="FFFFFF"/>
                </a:solidFill>
                <a:latin typeface="Arial"/>
                <a:cs typeface="Arial"/>
              </a:rPr>
              <a:t>attracted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corporate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crowdinvesting. 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model approved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itself and 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became a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modern world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trend.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lets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involve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thousands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associates from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any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countries, 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who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become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joint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holders</a:t>
            </a: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initial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stages</a:t>
            </a: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project</a:t>
            </a: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share</a:t>
            </a: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minimal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1100" b="1" spc="-1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0" dirty="0">
                <a:solidFill>
                  <a:srgbClr val="FFFFFF"/>
                </a:solidFill>
                <a:latin typeface="Arial"/>
                <a:cs typeface="Arial"/>
              </a:rPr>
              <a:t>2-3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can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grow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80" dirty="0">
                <a:solidFill>
                  <a:srgbClr val="FFFFFF"/>
                </a:solidFill>
                <a:latin typeface="Arial"/>
                <a:cs typeface="Arial"/>
              </a:rPr>
              <a:t>50-100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times,</a:t>
            </a:r>
            <a:r>
              <a:rPr sz="11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sometimes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even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14" dirty="0">
                <a:solidFill>
                  <a:srgbClr val="FFFFFF"/>
                </a:solidFill>
                <a:latin typeface="Arial"/>
                <a:cs typeface="Arial"/>
              </a:rPr>
              <a:t>300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times.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8868" y="3164381"/>
            <a:ext cx="323215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founder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project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herewith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holds 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general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share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therewith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guarantees</a:t>
            </a:r>
            <a:r>
              <a:rPr sz="1100" b="1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35" dirty="0">
                <a:solidFill>
                  <a:srgbClr val="FFFFFF"/>
                </a:solidFill>
                <a:latin typeface="Arial"/>
                <a:cs typeface="Arial"/>
              </a:rPr>
              <a:t>prefer- 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ences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promised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1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early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investors.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2743" y="5627778"/>
            <a:ext cx="39058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crowdinvesting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affiliate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program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model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sz="1100" b="1" spc="25" dirty="0">
                <a:solidFill>
                  <a:srgbClr val="FFFFFF"/>
                </a:solidFill>
                <a:latin typeface="Arial"/>
                <a:cs typeface="Arial"/>
              </a:rPr>
              <a:t>be 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valid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till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moment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sale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fist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license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FFFFFF"/>
                </a:solidFill>
                <a:latin typeface="Arial"/>
                <a:cs typeface="Arial"/>
              </a:rPr>
              <a:t>technol- 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ogy</a:t>
            </a:r>
            <a:r>
              <a:rPr sz="11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application.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59861" y="3913493"/>
            <a:ext cx="34931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WETER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project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allocates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60" dirty="0">
                <a:solidFill>
                  <a:srgbClr val="FFFFFF"/>
                </a:solidFill>
                <a:latin typeface="Arial"/>
                <a:cs typeface="Arial"/>
              </a:rPr>
              <a:t>40%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budget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risk-free 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advertising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affiliate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program,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which guarantees  </a:t>
            </a:r>
            <a:r>
              <a:rPr sz="1100" b="1" spc="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1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correct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application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financial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resources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11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payment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achieved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result,</a:t>
            </a:r>
            <a:r>
              <a:rPr sz="1100" b="1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used.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925916" y="2311615"/>
            <a:ext cx="783590" cy="782955"/>
            <a:chOff x="1925916" y="2311615"/>
            <a:chExt cx="783590" cy="782955"/>
          </a:xfrm>
        </p:grpSpPr>
        <p:sp>
          <p:nvSpPr>
            <p:cNvPr id="8" name="object 8"/>
            <p:cNvSpPr/>
            <p:nvPr/>
          </p:nvSpPr>
          <p:spPr>
            <a:xfrm>
              <a:off x="1925916" y="2311615"/>
              <a:ext cx="783590" cy="782955"/>
            </a:xfrm>
            <a:custGeom>
              <a:avLst/>
              <a:gdLst/>
              <a:ahLst/>
              <a:cxnLst/>
              <a:rect l="l" t="t" r="r" b="b"/>
              <a:pathLst>
                <a:path w="783589" h="782955">
                  <a:moveTo>
                    <a:pt x="391490" y="0"/>
                  </a:moveTo>
                  <a:lnTo>
                    <a:pt x="342384" y="3050"/>
                  </a:lnTo>
                  <a:lnTo>
                    <a:pt x="295098" y="11956"/>
                  </a:lnTo>
                  <a:lnTo>
                    <a:pt x="249998" y="26351"/>
                  </a:lnTo>
                  <a:lnTo>
                    <a:pt x="207452" y="45868"/>
                  </a:lnTo>
                  <a:lnTo>
                    <a:pt x="167827" y="70141"/>
                  </a:lnTo>
                  <a:lnTo>
                    <a:pt x="131489" y="98802"/>
                  </a:lnTo>
                  <a:lnTo>
                    <a:pt x="98806" y="131484"/>
                  </a:lnTo>
                  <a:lnTo>
                    <a:pt x="70144" y="167821"/>
                  </a:lnTo>
                  <a:lnTo>
                    <a:pt x="45871" y="207447"/>
                  </a:lnTo>
                  <a:lnTo>
                    <a:pt x="26352" y="249993"/>
                  </a:lnTo>
                  <a:lnTo>
                    <a:pt x="11957" y="295093"/>
                  </a:lnTo>
                  <a:lnTo>
                    <a:pt x="3050" y="342381"/>
                  </a:lnTo>
                  <a:lnTo>
                    <a:pt x="0" y="391490"/>
                  </a:lnTo>
                  <a:lnTo>
                    <a:pt x="3050" y="440593"/>
                  </a:lnTo>
                  <a:lnTo>
                    <a:pt x="11957" y="487876"/>
                  </a:lnTo>
                  <a:lnTo>
                    <a:pt x="26352" y="532973"/>
                  </a:lnTo>
                  <a:lnTo>
                    <a:pt x="45871" y="575516"/>
                  </a:lnTo>
                  <a:lnTo>
                    <a:pt x="70144" y="615138"/>
                  </a:lnTo>
                  <a:lnTo>
                    <a:pt x="98806" y="651474"/>
                  </a:lnTo>
                  <a:lnTo>
                    <a:pt x="131489" y="684155"/>
                  </a:lnTo>
                  <a:lnTo>
                    <a:pt x="167827" y="712815"/>
                  </a:lnTo>
                  <a:lnTo>
                    <a:pt x="207452" y="737087"/>
                  </a:lnTo>
                  <a:lnTo>
                    <a:pt x="249998" y="756603"/>
                  </a:lnTo>
                  <a:lnTo>
                    <a:pt x="295098" y="770998"/>
                  </a:lnTo>
                  <a:lnTo>
                    <a:pt x="342384" y="779904"/>
                  </a:lnTo>
                  <a:lnTo>
                    <a:pt x="391490" y="782954"/>
                  </a:lnTo>
                  <a:lnTo>
                    <a:pt x="440593" y="779904"/>
                  </a:lnTo>
                  <a:lnTo>
                    <a:pt x="487877" y="770998"/>
                  </a:lnTo>
                  <a:lnTo>
                    <a:pt x="490207" y="770254"/>
                  </a:lnTo>
                  <a:lnTo>
                    <a:pt x="391490" y="770254"/>
                  </a:lnTo>
                  <a:lnTo>
                    <a:pt x="344041" y="767298"/>
                  </a:lnTo>
                  <a:lnTo>
                    <a:pt x="298333" y="758666"/>
                  </a:lnTo>
                  <a:lnTo>
                    <a:pt x="254722" y="744717"/>
                  </a:lnTo>
                  <a:lnTo>
                    <a:pt x="213567" y="725808"/>
                  </a:lnTo>
                  <a:lnTo>
                    <a:pt x="175225" y="702298"/>
                  </a:lnTo>
                  <a:lnTo>
                    <a:pt x="140055" y="674543"/>
                  </a:lnTo>
                  <a:lnTo>
                    <a:pt x="108413" y="642903"/>
                  </a:lnTo>
                  <a:lnTo>
                    <a:pt x="80658" y="607734"/>
                  </a:lnTo>
                  <a:lnTo>
                    <a:pt x="57147" y="569395"/>
                  </a:lnTo>
                  <a:lnTo>
                    <a:pt x="38238" y="528243"/>
                  </a:lnTo>
                  <a:lnTo>
                    <a:pt x="24288" y="484637"/>
                  </a:lnTo>
                  <a:lnTo>
                    <a:pt x="15656" y="438933"/>
                  </a:lnTo>
                  <a:lnTo>
                    <a:pt x="12700" y="391490"/>
                  </a:lnTo>
                  <a:lnTo>
                    <a:pt x="15656" y="344039"/>
                  </a:lnTo>
                  <a:lnTo>
                    <a:pt x="24288" y="298328"/>
                  </a:lnTo>
                  <a:lnTo>
                    <a:pt x="38238" y="254717"/>
                  </a:lnTo>
                  <a:lnTo>
                    <a:pt x="57147" y="213561"/>
                  </a:lnTo>
                  <a:lnTo>
                    <a:pt x="80658" y="175220"/>
                  </a:lnTo>
                  <a:lnTo>
                    <a:pt x="108413" y="140050"/>
                  </a:lnTo>
                  <a:lnTo>
                    <a:pt x="140055" y="108409"/>
                  </a:lnTo>
                  <a:lnTo>
                    <a:pt x="175225" y="80654"/>
                  </a:lnTo>
                  <a:lnTo>
                    <a:pt x="213567" y="57144"/>
                  </a:lnTo>
                  <a:lnTo>
                    <a:pt x="254722" y="38236"/>
                  </a:lnTo>
                  <a:lnTo>
                    <a:pt x="298333" y="24288"/>
                  </a:lnTo>
                  <a:lnTo>
                    <a:pt x="344041" y="15656"/>
                  </a:lnTo>
                  <a:lnTo>
                    <a:pt x="391490" y="12700"/>
                  </a:lnTo>
                  <a:lnTo>
                    <a:pt x="490207" y="12700"/>
                  </a:lnTo>
                  <a:lnTo>
                    <a:pt x="487877" y="11956"/>
                  </a:lnTo>
                  <a:lnTo>
                    <a:pt x="440593" y="3050"/>
                  </a:lnTo>
                  <a:lnTo>
                    <a:pt x="391490" y="0"/>
                  </a:lnTo>
                  <a:close/>
                </a:path>
                <a:path w="783589" h="782955">
                  <a:moveTo>
                    <a:pt x="490207" y="12700"/>
                  </a:moveTo>
                  <a:lnTo>
                    <a:pt x="391490" y="12700"/>
                  </a:lnTo>
                  <a:lnTo>
                    <a:pt x="438936" y="15656"/>
                  </a:lnTo>
                  <a:lnTo>
                    <a:pt x="484642" y="24288"/>
                  </a:lnTo>
                  <a:lnTo>
                    <a:pt x="528250" y="38236"/>
                  </a:lnTo>
                  <a:lnTo>
                    <a:pt x="569404" y="57144"/>
                  </a:lnTo>
                  <a:lnTo>
                    <a:pt x="607744" y="80654"/>
                  </a:lnTo>
                  <a:lnTo>
                    <a:pt x="642914" y="108409"/>
                  </a:lnTo>
                  <a:lnTo>
                    <a:pt x="674555" y="140050"/>
                  </a:lnTo>
                  <a:lnTo>
                    <a:pt x="702310" y="175220"/>
                  </a:lnTo>
                  <a:lnTo>
                    <a:pt x="725820" y="213561"/>
                  </a:lnTo>
                  <a:lnTo>
                    <a:pt x="744729" y="254717"/>
                  </a:lnTo>
                  <a:lnTo>
                    <a:pt x="758678" y="298328"/>
                  </a:lnTo>
                  <a:lnTo>
                    <a:pt x="767310" y="344039"/>
                  </a:lnTo>
                  <a:lnTo>
                    <a:pt x="770267" y="391490"/>
                  </a:lnTo>
                  <a:lnTo>
                    <a:pt x="767310" y="438933"/>
                  </a:lnTo>
                  <a:lnTo>
                    <a:pt x="758678" y="484637"/>
                  </a:lnTo>
                  <a:lnTo>
                    <a:pt x="744729" y="528243"/>
                  </a:lnTo>
                  <a:lnTo>
                    <a:pt x="725820" y="569395"/>
                  </a:lnTo>
                  <a:lnTo>
                    <a:pt x="702310" y="607734"/>
                  </a:lnTo>
                  <a:lnTo>
                    <a:pt x="674555" y="642903"/>
                  </a:lnTo>
                  <a:lnTo>
                    <a:pt x="642914" y="674543"/>
                  </a:lnTo>
                  <a:lnTo>
                    <a:pt x="607744" y="702298"/>
                  </a:lnTo>
                  <a:lnTo>
                    <a:pt x="569404" y="725808"/>
                  </a:lnTo>
                  <a:lnTo>
                    <a:pt x="528250" y="744717"/>
                  </a:lnTo>
                  <a:lnTo>
                    <a:pt x="484642" y="758666"/>
                  </a:lnTo>
                  <a:lnTo>
                    <a:pt x="438936" y="767298"/>
                  </a:lnTo>
                  <a:lnTo>
                    <a:pt x="391490" y="770254"/>
                  </a:lnTo>
                  <a:lnTo>
                    <a:pt x="490207" y="770254"/>
                  </a:lnTo>
                  <a:lnTo>
                    <a:pt x="532974" y="756603"/>
                  </a:lnTo>
                  <a:lnTo>
                    <a:pt x="575519" y="737087"/>
                  </a:lnTo>
                  <a:lnTo>
                    <a:pt x="615143" y="712815"/>
                  </a:lnTo>
                  <a:lnTo>
                    <a:pt x="651479" y="684155"/>
                  </a:lnTo>
                  <a:lnTo>
                    <a:pt x="684162" y="651474"/>
                  </a:lnTo>
                  <a:lnTo>
                    <a:pt x="712823" y="615138"/>
                  </a:lnTo>
                  <a:lnTo>
                    <a:pt x="737097" y="575516"/>
                  </a:lnTo>
                  <a:lnTo>
                    <a:pt x="756614" y="532973"/>
                  </a:lnTo>
                  <a:lnTo>
                    <a:pt x="771010" y="487876"/>
                  </a:lnTo>
                  <a:lnTo>
                    <a:pt x="779917" y="440593"/>
                  </a:lnTo>
                  <a:lnTo>
                    <a:pt x="782967" y="391490"/>
                  </a:lnTo>
                  <a:lnTo>
                    <a:pt x="779917" y="342381"/>
                  </a:lnTo>
                  <a:lnTo>
                    <a:pt x="771010" y="295093"/>
                  </a:lnTo>
                  <a:lnTo>
                    <a:pt x="756614" y="249993"/>
                  </a:lnTo>
                  <a:lnTo>
                    <a:pt x="737097" y="207447"/>
                  </a:lnTo>
                  <a:lnTo>
                    <a:pt x="712823" y="167821"/>
                  </a:lnTo>
                  <a:lnTo>
                    <a:pt x="684162" y="131484"/>
                  </a:lnTo>
                  <a:lnTo>
                    <a:pt x="651479" y="98802"/>
                  </a:lnTo>
                  <a:lnTo>
                    <a:pt x="615143" y="70141"/>
                  </a:lnTo>
                  <a:lnTo>
                    <a:pt x="575519" y="45868"/>
                  </a:lnTo>
                  <a:lnTo>
                    <a:pt x="532974" y="26351"/>
                  </a:lnTo>
                  <a:lnTo>
                    <a:pt x="490207" y="12700"/>
                  </a:lnTo>
                  <a:close/>
                </a:path>
              </a:pathLst>
            </a:custGeom>
            <a:solidFill>
              <a:srgbClr val="1479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223122" y="2608846"/>
              <a:ext cx="188569" cy="1884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281024" y="2629269"/>
            <a:ext cx="742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6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811642" y="4762360"/>
            <a:ext cx="783590" cy="782955"/>
            <a:chOff x="1811642" y="4762360"/>
            <a:chExt cx="783590" cy="782955"/>
          </a:xfrm>
        </p:grpSpPr>
        <p:sp>
          <p:nvSpPr>
            <p:cNvPr id="12" name="object 12"/>
            <p:cNvSpPr/>
            <p:nvPr/>
          </p:nvSpPr>
          <p:spPr>
            <a:xfrm>
              <a:off x="1811642" y="4762360"/>
              <a:ext cx="783590" cy="782955"/>
            </a:xfrm>
            <a:custGeom>
              <a:avLst/>
              <a:gdLst/>
              <a:ahLst/>
              <a:cxnLst/>
              <a:rect l="l" t="t" r="r" b="b"/>
              <a:pathLst>
                <a:path w="783589" h="782954">
                  <a:moveTo>
                    <a:pt x="391477" y="0"/>
                  </a:moveTo>
                  <a:lnTo>
                    <a:pt x="342374" y="3049"/>
                  </a:lnTo>
                  <a:lnTo>
                    <a:pt x="295090" y="11955"/>
                  </a:lnTo>
                  <a:lnTo>
                    <a:pt x="249992" y="26349"/>
                  </a:lnTo>
                  <a:lnTo>
                    <a:pt x="207448" y="45865"/>
                  </a:lnTo>
                  <a:lnTo>
                    <a:pt x="167824" y="70136"/>
                  </a:lnTo>
                  <a:lnTo>
                    <a:pt x="131487" y="98795"/>
                  </a:lnTo>
                  <a:lnTo>
                    <a:pt x="98805" y="131475"/>
                  </a:lnTo>
                  <a:lnTo>
                    <a:pt x="70143" y="167810"/>
                  </a:lnTo>
                  <a:lnTo>
                    <a:pt x="45870" y="207433"/>
                  </a:lnTo>
                  <a:lnTo>
                    <a:pt x="26352" y="249976"/>
                  </a:lnTo>
                  <a:lnTo>
                    <a:pt x="11956" y="295074"/>
                  </a:lnTo>
                  <a:lnTo>
                    <a:pt x="3050" y="342359"/>
                  </a:lnTo>
                  <a:lnTo>
                    <a:pt x="0" y="391464"/>
                  </a:lnTo>
                  <a:lnTo>
                    <a:pt x="3050" y="440570"/>
                  </a:lnTo>
                  <a:lnTo>
                    <a:pt x="11956" y="487856"/>
                  </a:lnTo>
                  <a:lnTo>
                    <a:pt x="26352" y="532954"/>
                  </a:lnTo>
                  <a:lnTo>
                    <a:pt x="45870" y="575499"/>
                  </a:lnTo>
                  <a:lnTo>
                    <a:pt x="70143" y="615123"/>
                  </a:lnTo>
                  <a:lnTo>
                    <a:pt x="98805" y="651459"/>
                  </a:lnTo>
                  <a:lnTo>
                    <a:pt x="131487" y="684141"/>
                  </a:lnTo>
                  <a:lnTo>
                    <a:pt x="167824" y="712801"/>
                  </a:lnTo>
                  <a:lnTo>
                    <a:pt x="207448" y="737074"/>
                  </a:lnTo>
                  <a:lnTo>
                    <a:pt x="249992" y="756591"/>
                  </a:lnTo>
                  <a:lnTo>
                    <a:pt x="295090" y="770986"/>
                  </a:lnTo>
                  <a:lnTo>
                    <a:pt x="342374" y="779892"/>
                  </a:lnTo>
                  <a:lnTo>
                    <a:pt x="391477" y="782942"/>
                  </a:lnTo>
                  <a:lnTo>
                    <a:pt x="440583" y="779892"/>
                  </a:lnTo>
                  <a:lnTo>
                    <a:pt x="487869" y="770986"/>
                  </a:lnTo>
                  <a:lnTo>
                    <a:pt x="490199" y="770242"/>
                  </a:lnTo>
                  <a:lnTo>
                    <a:pt x="391477" y="770242"/>
                  </a:lnTo>
                  <a:lnTo>
                    <a:pt x="344031" y="767285"/>
                  </a:lnTo>
                  <a:lnTo>
                    <a:pt x="298325" y="758653"/>
                  </a:lnTo>
                  <a:lnTo>
                    <a:pt x="254716" y="744704"/>
                  </a:lnTo>
                  <a:lnTo>
                    <a:pt x="213563" y="725795"/>
                  </a:lnTo>
                  <a:lnTo>
                    <a:pt x="175223" y="702284"/>
                  </a:lnTo>
                  <a:lnTo>
                    <a:pt x="140053" y="674529"/>
                  </a:lnTo>
                  <a:lnTo>
                    <a:pt x="108412" y="642888"/>
                  </a:lnTo>
                  <a:lnTo>
                    <a:pt x="80657" y="607719"/>
                  </a:lnTo>
                  <a:lnTo>
                    <a:pt x="57146" y="569378"/>
                  </a:lnTo>
                  <a:lnTo>
                    <a:pt x="38238" y="528225"/>
                  </a:lnTo>
                  <a:lnTo>
                    <a:pt x="24288" y="484616"/>
                  </a:lnTo>
                  <a:lnTo>
                    <a:pt x="15656" y="438910"/>
                  </a:lnTo>
                  <a:lnTo>
                    <a:pt x="12700" y="391464"/>
                  </a:lnTo>
                  <a:lnTo>
                    <a:pt x="15656" y="344018"/>
                  </a:lnTo>
                  <a:lnTo>
                    <a:pt x="24288" y="298312"/>
                  </a:lnTo>
                  <a:lnTo>
                    <a:pt x="38238" y="254704"/>
                  </a:lnTo>
                  <a:lnTo>
                    <a:pt x="57146" y="213550"/>
                  </a:lnTo>
                  <a:lnTo>
                    <a:pt x="80657" y="175210"/>
                  </a:lnTo>
                  <a:lnTo>
                    <a:pt x="108412" y="140040"/>
                  </a:lnTo>
                  <a:lnTo>
                    <a:pt x="140053" y="108399"/>
                  </a:lnTo>
                  <a:lnTo>
                    <a:pt x="175223" y="80644"/>
                  </a:lnTo>
                  <a:lnTo>
                    <a:pt x="213563" y="57134"/>
                  </a:lnTo>
                  <a:lnTo>
                    <a:pt x="254716" y="38225"/>
                  </a:lnTo>
                  <a:lnTo>
                    <a:pt x="298325" y="24276"/>
                  </a:lnTo>
                  <a:lnTo>
                    <a:pt x="344031" y="15644"/>
                  </a:lnTo>
                  <a:lnTo>
                    <a:pt x="391477" y="12687"/>
                  </a:lnTo>
                  <a:lnTo>
                    <a:pt x="490162" y="12687"/>
                  </a:lnTo>
                  <a:lnTo>
                    <a:pt x="487869" y="11955"/>
                  </a:lnTo>
                  <a:lnTo>
                    <a:pt x="440583" y="3049"/>
                  </a:lnTo>
                  <a:lnTo>
                    <a:pt x="391477" y="0"/>
                  </a:lnTo>
                  <a:close/>
                </a:path>
                <a:path w="783589" h="782954">
                  <a:moveTo>
                    <a:pt x="490162" y="12687"/>
                  </a:moveTo>
                  <a:lnTo>
                    <a:pt x="391477" y="12687"/>
                  </a:lnTo>
                  <a:lnTo>
                    <a:pt x="438926" y="15644"/>
                  </a:lnTo>
                  <a:lnTo>
                    <a:pt x="484634" y="24276"/>
                  </a:lnTo>
                  <a:lnTo>
                    <a:pt x="528245" y="38225"/>
                  </a:lnTo>
                  <a:lnTo>
                    <a:pt x="569400" y="57134"/>
                  </a:lnTo>
                  <a:lnTo>
                    <a:pt x="607741" y="80644"/>
                  </a:lnTo>
                  <a:lnTo>
                    <a:pt x="642912" y="108399"/>
                  </a:lnTo>
                  <a:lnTo>
                    <a:pt x="674554" y="140040"/>
                  </a:lnTo>
                  <a:lnTo>
                    <a:pt x="702309" y="175210"/>
                  </a:lnTo>
                  <a:lnTo>
                    <a:pt x="725820" y="213550"/>
                  </a:lnTo>
                  <a:lnTo>
                    <a:pt x="744729" y="254704"/>
                  </a:lnTo>
                  <a:lnTo>
                    <a:pt x="758678" y="298312"/>
                  </a:lnTo>
                  <a:lnTo>
                    <a:pt x="767310" y="344018"/>
                  </a:lnTo>
                  <a:lnTo>
                    <a:pt x="770267" y="391464"/>
                  </a:lnTo>
                  <a:lnTo>
                    <a:pt x="767310" y="438910"/>
                  </a:lnTo>
                  <a:lnTo>
                    <a:pt x="758678" y="484616"/>
                  </a:lnTo>
                  <a:lnTo>
                    <a:pt x="744729" y="528225"/>
                  </a:lnTo>
                  <a:lnTo>
                    <a:pt x="725820" y="569378"/>
                  </a:lnTo>
                  <a:lnTo>
                    <a:pt x="702309" y="607719"/>
                  </a:lnTo>
                  <a:lnTo>
                    <a:pt x="674554" y="642888"/>
                  </a:lnTo>
                  <a:lnTo>
                    <a:pt x="642912" y="674529"/>
                  </a:lnTo>
                  <a:lnTo>
                    <a:pt x="607741" y="702284"/>
                  </a:lnTo>
                  <a:lnTo>
                    <a:pt x="569400" y="725795"/>
                  </a:lnTo>
                  <a:lnTo>
                    <a:pt x="528245" y="744704"/>
                  </a:lnTo>
                  <a:lnTo>
                    <a:pt x="484634" y="758653"/>
                  </a:lnTo>
                  <a:lnTo>
                    <a:pt x="438926" y="767285"/>
                  </a:lnTo>
                  <a:lnTo>
                    <a:pt x="391477" y="770242"/>
                  </a:lnTo>
                  <a:lnTo>
                    <a:pt x="490199" y="770242"/>
                  </a:lnTo>
                  <a:lnTo>
                    <a:pt x="532969" y="756591"/>
                  </a:lnTo>
                  <a:lnTo>
                    <a:pt x="575514" y="737074"/>
                  </a:lnTo>
                  <a:lnTo>
                    <a:pt x="615140" y="712801"/>
                  </a:lnTo>
                  <a:lnTo>
                    <a:pt x="651478" y="684141"/>
                  </a:lnTo>
                  <a:lnTo>
                    <a:pt x="684161" y="651459"/>
                  </a:lnTo>
                  <a:lnTo>
                    <a:pt x="712823" y="615123"/>
                  </a:lnTo>
                  <a:lnTo>
                    <a:pt x="737096" y="575499"/>
                  </a:lnTo>
                  <a:lnTo>
                    <a:pt x="756614" y="532954"/>
                  </a:lnTo>
                  <a:lnTo>
                    <a:pt x="771010" y="487856"/>
                  </a:lnTo>
                  <a:lnTo>
                    <a:pt x="779917" y="440570"/>
                  </a:lnTo>
                  <a:lnTo>
                    <a:pt x="782967" y="391464"/>
                  </a:lnTo>
                  <a:lnTo>
                    <a:pt x="779917" y="342359"/>
                  </a:lnTo>
                  <a:lnTo>
                    <a:pt x="771010" y="295074"/>
                  </a:lnTo>
                  <a:lnTo>
                    <a:pt x="756614" y="249976"/>
                  </a:lnTo>
                  <a:lnTo>
                    <a:pt x="737096" y="207433"/>
                  </a:lnTo>
                  <a:lnTo>
                    <a:pt x="712823" y="167810"/>
                  </a:lnTo>
                  <a:lnTo>
                    <a:pt x="684161" y="131475"/>
                  </a:lnTo>
                  <a:lnTo>
                    <a:pt x="651478" y="98795"/>
                  </a:lnTo>
                  <a:lnTo>
                    <a:pt x="615140" y="70136"/>
                  </a:lnTo>
                  <a:lnTo>
                    <a:pt x="575514" y="45865"/>
                  </a:lnTo>
                  <a:lnTo>
                    <a:pt x="532969" y="26349"/>
                  </a:lnTo>
                  <a:lnTo>
                    <a:pt x="490162" y="12687"/>
                  </a:lnTo>
                  <a:close/>
                </a:path>
              </a:pathLst>
            </a:custGeom>
            <a:solidFill>
              <a:srgbClr val="1479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08835" y="5059578"/>
              <a:ext cx="188569" cy="18846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166741" y="5080006"/>
            <a:ext cx="9207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7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8274989" y="3073501"/>
            <a:ext cx="782955" cy="782955"/>
            <a:chOff x="8274989" y="3073501"/>
            <a:chExt cx="782955" cy="782955"/>
          </a:xfrm>
        </p:grpSpPr>
        <p:sp>
          <p:nvSpPr>
            <p:cNvPr id="16" name="object 16"/>
            <p:cNvSpPr/>
            <p:nvPr/>
          </p:nvSpPr>
          <p:spPr>
            <a:xfrm>
              <a:off x="8274989" y="3073501"/>
              <a:ext cx="782955" cy="782955"/>
            </a:xfrm>
            <a:custGeom>
              <a:avLst/>
              <a:gdLst/>
              <a:ahLst/>
              <a:cxnLst/>
              <a:rect l="l" t="t" r="r" b="b"/>
              <a:pathLst>
                <a:path w="782954" h="782954">
                  <a:moveTo>
                    <a:pt x="391477" y="0"/>
                  </a:moveTo>
                  <a:lnTo>
                    <a:pt x="342371" y="3050"/>
                  </a:lnTo>
                  <a:lnTo>
                    <a:pt x="295086" y="11956"/>
                  </a:lnTo>
                  <a:lnTo>
                    <a:pt x="249987" y="26351"/>
                  </a:lnTo>
                  <a:lnTo>
                    <a:pt x="207442" y="45868"/>
                  </a:lnTo>
                  <a:lnTo>
                    <a:pt x="167818" y="70141"/>
                  </a:lnTo>
                  <a:lnTo>
                    <a:pt x="131482" y="98802"/>
                  </a:lnTo>
                  <a:lnTo>
                    <a:pt x="98800" y="131484"/>
                  </a:lnTo>
                  <a:lnTo>
                    <a:pt x="70140" y="167821"/>
                  </a:lnTo>
                  <a:lnTo>
                    <a:pt x="45868" y="207447"/>
                  </a:lnTo>
                  <a:lnTo>
                    <a:pt x="26351" y="249993"/>
                  </a:lnTo>
                  <a:lnTo>
                    <a:pt x="11956" y="295093"/>
                  </a:lnTo>
                  <a:lnTo>
                    <a:pt x="3050" y="342381"/>
                  </a:lnTo>
                  <a:lnTo>
                    <a:pt x="0" y="391490"/>
                  </a:lnTo>
                  <a:lnTo>
                    <a:pt x="3050" y="440593"/>
                  </a:lnTo>
                  <a:lnTo>
                    <a:pt x="11956" y="487876"/>
                  </a:lnTo>
                  <a:lnTo>
                    <a:pt x="26351" y="532973"/>
                  </a:lnTo>
                  <a:lnTo>
                    <a:pt x="45868" y="575516"/>
                  </a:lnTo>
                  <a:lnTo>
                    <a:pt x="70140" y="615138"/>
                  </a:lnTo>
                  <a:lnTo>
                    <a:pt x="98800" y="651474"/>
                  </a:lnTo>
                  <a:lnTo>
                    <a:pt x="131482" y="684155"/>
                  </a:lnTo>
                  <a:lnTo>
                    <a:pt x="167818" y="712815"/>
                  </a:lnTo>
                  <a:lnTo>
                    <a:pt x="207442" y="737087"/>
                  </a:lnTo>
                  <a:lnTo>
                    <a:pt x="249987" y="756603"/>
                  </a:lnTo>
                  <a:lnTo>
                    <a:pt x="295086" y="770998"/>
                  </a:lnTo>
                  <a:lnTo>
                    <a:pt x="342371" y="779904"/>
                  </a:lnTo>
                  <a:lnTo>
                    <a:pt x="391477" y="782955"/>
                  </a:lnTo>
                  <a:lnTo>
                    <a:pt x="440580" y="779904"/>
                  </a:lnTo>
                  <a:lnTo>
                    <a:pt x="487863" y="770998"/>
                  </a:lnTo>
                  <a:lnTo>
                    <a:pt x="490194" y="770255"/>
                  </a:lnTo>
                  <a:lnTo>
                    <a:pt x="391477" y="770255"/>
                  </a:lnTo>
                  <a:lnTo>
                    <a:pt x="344029" y="767298"/>
                  </a:lnTo>
                  <a:lnTo>
                    <a:pt x="298321" y="758666"/>
                  </a:lnTo>
                  <a:lnTo>
                    <a:pt x="254711" y="744717"/>
                  </a:lnTo>
                  <a:lnTo>
                    <a:pt x="213557" y="725808"/>
                  </a:lnTo>
                  <a:lnTo>
                    <a:pt x="175217" y="702298"/>
                  </a:lnTo>
                  <a:lnTo>
                    <a:pt x="140048" y="674543"/>
                  </a:lnTo>
                  <a:lnTo>
                    <a:pt x="108407" y="642903"/>
                  </a:lnTo>
                  <a:lnTo>
                    <a:pt x="80654" y="607734"/>
                  </a:lnTo>
                  <a:lnTo>
                    <a:pt x="57144" y="569395"/>
                  </a:lnTo>
                  <a:lnTo>
                    <a:pt x="38236" y="528243"/>
                  </a:lnTo>
                  <a:lnTo>
                    <a:pt x="24287" y="484637"/>
                  </a:lnTo>
                  <a:lnTo>
                    <a:pt x="15656" y="438933"/>
                  </a:lnTo>
                  <a:lnTo>
                    <a:pt x="12700" y="391490"/>
                  </a:lnTo>
                  <a:lnTo>
                    <a:pt x="15656" y="344039"/>
                  </a:lnTo>
                  <a:lnTo>
                    <a:pt x="24287" y="298328"/>
                  </a:lnTo>
                  <a:lnTo>
                    <a:pt x="38236" y="254717"/>
                  </a:lnTo>
                  <a:lnTo>
                    <a:pt x="57144" y="213561"/>
                  </a:lnTo>
                  <a:lnTo>
                    <a:pt x="80654" y="175220"/>
                  </a:lnTo>
                  <a:lnTo>
                    <a:pt x="108407" y="140050"/>
                  </a:lnTo>
                  <a:lnTo>
                    <a:pt x="140048" y="108409"/>
                  </a:lnTo>
                  <a:lnTo>
                    <a:pt x="175217" y="80654"/>
                  </a:lnTo>
                  <a:lnTo>
                    <a:pt x="213557" y="57144"/>
                  </a:lnTo>
                  <a:lnTo>
                    <a:pt x="254711" y="38236"/>
                  </a:lnTo>
                  <a:lnTo>
                    <a:pt x="298321" y="24288"/>
                  </a:lnTo>
                  <a:lnTo>
                    <a:pt x="344029" y="15656"/>
                  </a:lnTo>
                  <a:lnTo>
                    <a:pt x="391477" y="12700"/>
                  </a:lnTo>
                  <a:lnTo>
                    <a:pt x="490193" y="12700"/>
                  </a:lnTo>
                  <a:lnTo>
                    <a:pt x="487863" y="11956"/>
                  </a:lnTo>
                  <a:lnTo>
                    <a:pt x="440580" y="3050"/>
                  </a:lnTo>
                  <a:lnTo>
                    <a:pt x="391477" y="0"/>
                  </a:lnTo>
                  <a:close/>
                </a:path>
                <a:path w="782954" h="782954">
                  <a:moveTo>
                    <a:pt x="490193" y="12700"/>
                  </a:moveTo>
                  <a:lnTo>
                    <a:pt x="391477" y="12700"/>
                  </a:lnTo>
                  <a:lnTo>
                    <a:pt x="438923" y="15656"/>
                  </a:lnTo>
                  <a:lnTo>
                    <a:pt x="484628" y="24288"/>
                  </a:lnTo>
                  <a:lnTo>
                    <a:pt x="528236" y="38236"/>
                  </a:lnTo>
                  <a:lnTo>
                    <a:pt x="569388" y="57144"/>
                  </a:lnTo>
                  <a:lnTo>
                    <a:pt x="607727" y="80654"/>
                  </a:lnTo>
                  <a:lnTo>
                    <a:pt x="642895" y="108409"/>
                  </a:lnTo>
                  <a:lnTo>
                    <a:pt x="674535" y="140050"/>
                  </a:lnTo>
                  <a:lnTo>
                    <a:pt x="702288" y="175220"/>
                  </a:lnTo>
                  <a:lnTo>
                    <a:pt x="725798" y="213561"/>
                  </a:lnTo>
                  <a:lnTo>
                    <a:pt x="744706" y="254717"/>
                  </a:lnTo>
                  <a:lnTo>
                    <a:pt x="758654" y="298328"/>
                  </a:lnTo>
                  <a:lnTo>
                    <a:pt x="767285" y="344039"/>
                  </a:lnTo>
                  <a:lnTo>
                    <a:pt x="770242" y="391490"/>
                  </a:lnTo>
                  <a:lnTo>
                    <a:pt x="767285" y="438933"/>
                  </a:lnTo>
                  <a:lnTo>
                    <a:pt x="758654" y="484637"/>
                  </a:lnTo>
                  <a:lnTo>
                    <a:pt x="744706" y="528243"/>
                  </a:lnTo>
                  <a:lnTo>
                    <a:pt x="725798" y="569395"/>
                  </a:lnTo>
                  <a:lnTo>
                    <a:pt x="702288" y="607734"/>
                  </a:lnTo>
                  <a:lnTo>
                    <a:pt x="674535" y="642903"/>
                  </a:lnTo>
                  <a:lnTo>
                    <a:pt x="642895" y="674543"/>
                  </a:lnTo>
                  <a:lnTo>
                    <a:pt x="607727" y="702298"/>
                  </a:lnTo>
                  <a:lnTo>
                    <a:pt x="569388" y="725808"/>
                  </a:lnTo>
                  <a:lnTo>
                    <a:pt x="528236" y="744717"/>
                  </a:lnTo>
                  <a:lnTo>
                    <a:pt x="484628" y="758666"/>
                  </a:lnTo>
                  <a:lnTo>
                    <a:pt x="438923" y="767298"/>
                  </a:lnTo>
                  <a:lnTo>
                    <a:pt x="391477" y="770255"/>
                  </a:lnTo>
                  <a:lnTo>
                    <a:pt x="490194" y="770255"/>
                  </a:lnTo>
                  <a:lnTo>
                    <a:pt x="532960" y="756603"/>
                  </a:lnTo>
                  <a:lnTo>
                    <a:pt x="575503" y="737087"/>
                  </a:lnTo>
                  <a:lnTo>
                    <a:pt x="615126" y="712815"/>
                  </a:lnTo>
                  <a:lnTo>
                    <a:pt x="651461" y="684155"/>
                  </a:lnTo>
                  <a:lnTo>
                    <a:pt x="684142" y="651474"/>
                  </a:lnTo>
                  <a:lnTo>
                    <a:pt x="712802" y="615138"/>
                  </a:lnTo>
                  <a:lnTo>
                    <a:pt x="737074" y="575516"/>
                  </a:lnTo>
                  <a:lnTo>
                    <a:pt x="756591" y="532973"/>
                  </a:lnTo>
                  <a:lnTo>
                    <a:pt x="770986" y="487876"/>
                  </a:lnTo>
                  <a:lnTo>
                    <a:pt x="779892" y="440593"/>
                  </a:lnTo>
                  <a:lnTo>
                    <a:pt x="782942" y="391490"/>
                  </a:lnTo>
                  <a:lnTo>
                    <a:pt x="779892" y="342381"/>
                  </a:lnTo>
                  <a:lnTo>
                    <a:pt x="770986" y="295093"/>
                  </a:lnTo>
                  <a:lnTo>
                    <a:pt x="756591" y="249993"/>
                  </a:lnTo>
                  <a:lnTo>
                    <a:pt x="737074" y="207447"/>
                  </a:lnTo>
                  <a:lnTo>
                    <a:pt x="712802" y="167821"/>
                  </a:lnTo>
                  <a:lnTo>
                    <a:pt x="684142" y="131484"/>
                  </a:lnTo>
                  <a:lnTo>
                    <a:pt x="651461" y="98802"/>
                  </a:lnTo>
                  <a:lnTo>
                    <a:pt x="615126" y="70141"/>
                  </a:lnTo>
                  <a:lnTo>
                    <a:pt x="575503" y="45868"/>
                  </a:lnTo>
                  <a:lnTo>
                    <a:pt x="532960" y="26351"/>
                  </a:lnTo>
                  <a:lnTo>
                    <a:pt x="490193" y="12700"/>
                  </a:lnTo>
                  <a:close/>
                </a:path>
              </a:pathLst>
            </a:custGeom>
            <a:solidFill>
              <a:srgbClr val="1479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572182" y="3370732"/>
              <a:ext cx="188569" cy="18846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630084" y="3378458"/>
            <a:ext cx="889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1321168"/>
            <a:ext cx="2540000" cy="560070"/>
          </a:xfrm>
          <a:custGeom>
            <a:avLst/>
            <a:gdLst/>
            <a:ahLst/>
            <a:cxnLst/>
            <a:rect l="l" t="t" r="r" b="b"/>
            <a:pathLst>
              <a:path w="2540000" h="560069">
                <a:moveTo>
                  <a:pt x="2476131" y="0"/>
                </a:moveTo>
                <a:lnTo>
                  <a:pt x="2451418" y="4988"/>
                </a:lnTo>
                <a:lnTo>
                  <a:pt x="2431238" y="18594"/>
                </a:lnTo>
                <a:lnTo>
                  <a:pt x="2417633" y="38774"/>
                </a:lnTo>
                <a:lnTo>
                  <a:pt x="2412644" y="63487"/>
                </a:lnTo>
                <a:lnTo>
                  <a:pt x="1358696" y="63487"/>
                </a:lnTo>
                <a:lnTo>
                  <a:pt x="1311416" y="68691"/>
                </a:lnTo>
                <a:lnTo>
                  <a:pt x="1223990" y="142104"/>
                </a:lnTo>
                <a:lnTo>
                  <a:pt x="977755" y="368236"/>
                </a:lnTo>
                <a:lnTo>
                  <a:pt x="838075" y="495223"/>
                </a:lnTo>
                <a:lnTo>
                  <a:pt x="795902" y="539234"/>
                </a:lnTo>
                <a:lnTo>
                  <a:pt x="736490" y="546011"/>
                </a:lnTo>
                <a:lnTo>
                  <a:pt x="505874" y="546154"/>
                </a:lnTo>
                <a:lnTo>
                  <a:pt x="457132" y="546011"/>
                </a:lnTo>
                <a:lnTo>
                  <a:pt x="0" y="546011"/>
                </a:lnTo>
                <a:lnTo>
                  <a:pt x="0" y="558711"/>
                </a:lnTo>
                <a:lnTo>
                  <a:pt x="749188" y="558711"/>
                </a:lnTo>
                <a:lnTo>
                  <a:pt x="763730" y="559650"/>
                </a:lnTo>
                <a:lnTo>
                  <a:pt x="812679" y="533311"/>
                </a:lnTo>
                <a:lnTo>
                  <a:pt x="902712" y="454142"/>
                </a:lnTo>
                <a:lnTo>
                  <a:pt x="1062370" y="307038"/>
                </a:lnTo>
                <a:lnTo>
                  <a:pt x="1214639" y="165140"/>
                </a:lnTo>
                <a:lnTo>
                  <a:pt x="1282509" y="101587"/>
                </a:lnTo>
                <a:lnTo>
                  <a:pt x="1301153" y="87024"/>
                </a:lnTo>
                <a:lnTo>
                  <a:pt x="1313981" y="79524"/>
                </a:lnTo>
                <a:lnTo>
                  <a:pt x="1326945" y="76705"/>
                </a:lnTo>
                <a:lnTo>
                  <a:pt x="1345996" y="76187"/>
                </a:lnTo>
                <a:lnTo>
                  <a:pt x="2413927" y="76187"/>
                </a:lnTo>
                <a:lnTo>
                  <a:pt x="2421807" y="96343"/>
                </a:lnTo>
                <a:lnTo>
                  <a:pt x="2435713" y="112444"/>
                </a:lnTo>
                <a:lnTo>
                  <a:pt x="2454278" y="123112"/>
                </a:lnTo>
                <a:lnTo>
                  <a:pt x="2476131" y="126974"/>
                </a:lnTo>
                <a:lnTo>
                  <a:pt x="2500844" y="121985"/>
                </a:lnTo>
                <a:lnTo>
                  <a:pt x="2521024" y="108380"/>
                </a:lnTo>
                <a:lnTo>
                  <a:pt x="2534630" y="88200"/>
                </a:lnTo>
                <a:lnTo>
                  <a:pt x="2539619" y="63487"/>
                </a:lnTo>
                <a:lnTo>
                  <a:pt x="2534630" y="38774"/>
                </a:lnTo>
                <a:lnTo>
                  <a:pt x="2521024" y="18594"/>
                </a:lnTo>
                <a:lnTo>
                  <a:pt x="2500844" y="4988"/>
                </a:lnTo>
                <a:lnTo>
                  <a:pt x="2476131" y="0"/>
                </a:lnTo>
                <a:close/>
              </a:path>
            </a:pathLst>
          </a:custGeom>
          <a:solidFill>
            <a:srgbClr val="1479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04133" y="343408"/>
            <a:ext cx="4588510" cy="304800"/>
          </a:xfrm>
          <a:custGeom>
            <a:avLst/>
            <a:gdLst/>
            <a:ahLst/>
            <a:cxnLst/>
            <a:rect l="l" t="t" r="r" b="b"/>
            <a:pathLst>
              <a:path w="4588509" h="304800">
                <a:moveTo>
                  <a:pt x="4524819" y="0"/>
                </a:moveTo>
                <a:lnTo>
                  <a:pt x="63487" y="0"/>
                </a:lnTo>
                <a:lnTo>
                  <a:pt x="38779" y="4990"/>
                </a:lnTo>
                <a:lnTo>
                  <a:pt x="18599" y="18599"/>
                </a:lnTo>
                <a:lnTo>
                  <a:pt x="4990" y="38779"/>
                </a:lnTo>
                <a:lnTo>
                  <a:pt x="0" y="63487"/>
                </a:lnTo>
                <a:lnTo>
                  <a:pt x="0" y="241261"/>
                </a:lnTo>
                <a:lnTo>
                  <a:pt x="4990" y="265976"/>
                </a:lnTo>
                <a:lnTo>
                  <a:pt x="18599" y="286161"/>
                </a:lnTo>
                <a:lnTo>
                  <a:pt x="38779" y="299770"/>
                </a:lnTo>
                <a:lnTo>
                  <a:pt x="63487" y="304761"/>
                </a:lnTo>
                <a:lnTo>
                  <a:pt x="4524819" y="304761"/>
                </a:lnTo>
                <a:lnTo>
                  <a:pt x="4549539" y="299770"/>
                </a:lnTo>
                <a:lnTo>
                  <a:pt x="4569723" y="286161"/>
                </a:lnTo>
                <a:lnTo>
                  <a:pt x="4583330" y="265976"/>
                </a:lnTo>
                <a:lnTo>
                  <a:pt x="4588319" y="241261"/>
                </a:lnTo>
                <a:lnTo>
                  <a:pt x="4588319" y="63487"/>
                </a:lnTo>
                <a:lnTo>
                  <a:pt x="4583330" y="38779"/>
                </a:lnTo>
                <a:lnTo>
                  <a:pt x="4569723" y="18599"/>
                </a:lnTo>
                <a:lnTo>
                  <a:pt x="4549539" y="4990"/>
                </a:lnTo>
                <a:lnTo>
                  <a:pt x="4524819" y="0"/>
                </a:lnTo>
                <a:close/>
              </a:path>
            </a:pathLst>
          </a:custGeom>
          <a:solidFill>
            <a:srgbClr val="1479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2633484" y="2599969"/>
            <a:ext cx="5641975" cy="2554605"/>
            <a:chOff x="2633484" y="2599969"/>
            <a:chExt cx="5641975" cy="2554605"/>
          </a:xfrm>
        </p:grpSpPr>
        <p:sp>
          <p:nvSpPr>
            <p:cNvPr id="22" name="object 22"/>
            <p:cNvSpPr/>
            <p:nvPr/>
          </p:nvSpPr>
          <p:spPr>
            <a:xfrm>
              <a:off x="2633484" y="2599969"/>
              <a:ext cx="5641975" cy="2554605"/>
            </a:xfrm>
            <a:custGeom>
              <a:avLst/>
              <a:gdLst/>
              <a:ahLst/>
              <a:cxnLst/>
              <a:rect l="l" t="t" r="r" b="b"/>
              <a:pathLst>
                <a:path w="5641975" h="2554604">
                  <a:moveTo>
                    <a:pt x="1797837" y="2133955"/>
                  </a:moveTo>
                  <a:lnTo>
                    <a:pt x="1793595" y="2113013"/>
                  </a:lnTo>
                  <a:lnTo>
                    <a:pt x="1782064" y="2095906"/>
                  </a:lnTo>
                  <a:lnTo>
                    <a:pt x="1764957" y="2084374"/>
                  </a:lnTo>
                  <a:lnTo>
                    <a:pt x="1744014" y="2080133"/>
                  </a:lnTo>
                  <a:lnTo>
                    <a:pt x="1723072" y="2084362"/>
                  </a:lnTo>
                  <a:lnTo>
                    <a:pt x="1705965" y="2095893"/>
                  </a:lnTo>
                  <a:lnTo>
                    <a:pt x="1694421" y="2112975"/>
                  </a:lnTo>
                  <a:lnTo>
                    <a:pt x="1690179" y="2133892"/>
                  </a:lnTo>
                  <a:lnTo>
                    <a:pt x="796696" y="2133892"/>
                  </a:lnTo>
                  <a:lnTo>
                    <a:pt x="756602" y="2138311"/>
                  </a:lnTo>
                  <a:lnTo>
                    <a:pt x="682472" y="2200567"/>
                  </a:lnTo>
                  <a:lnTo>
                    <a:pt x="473697" y="2392286"/>
                  </a:lnTo>
                  <a:lnTo>
                    <a:pt x="355282" y="2499957"/>
                  </a:lnTo>
                  <a:lnTo>
                    <a:pt x="319519" y="2537269"/>
                  </a:lnTo>
                  <a:lnTo>
                    <a:pt x="269151" y="2543010"/>
                  </a:lnTo>
                  <a:lnTo>
                    <a:pt x="206489" y="2543225"/>
                  </a:lnTo>
                  <a:lnTo>
                    <a:pt x="10769" y="2543010"/>
                  </a:lnTo>
                  <a:lnTo>
                    <a:pt x="0" y="2553779"/>
                  </a:lnTo>
                  <a:lnTo>
                    <a:pt x="279920" y="2553779"/>
                  </a:lnTo>
                  <a:lnTo>
                    <a:pt x="292239" y="2554579"/>
                  </a:lnTo>
                  <a:lnTo>
                    <a:pt x="301955" y="2552598"/>
                  </a:lnTo>
                  <a:lnTo>
                    <a:pt x="410070" y="2465120"/>
                  </a:lnTo>
                  <a:lnTo>
                    <a:pt x="545439" y="2340394"/>
                  </a:lnTo>
                  <a:lnTo>
                    <a:pt x="674547" y="2220087"/>
                  </a:lnTo>
                  <a:lnTo>
                    <a:pt x="732091" y="2166188"/>
                  </a:lnTo>
                  <a:lnTo>
                    <a:pt x="747890" y="2153856"/>
                  </a:lnTo>
                  <a:lnTo>
                    <a:pt x="758761" y="2147506"/>
                  </a:lnTo>
                  <a:lnTo>
                    <a:pt x="769759" y="2145106"/>
                  </a:lnTo>
                  <a:lnTo>
                    <a:pt x="785926" y="2144661"/>
                  </a:lnTo>
                  <a:lnTo>
                    <a:pt x="1691259" y="2144661"/>
                  </a:lnTo>
                  <a:lnTo>
                    <a:pt x="1697926" y="2161794"/>
                  </a:lnTo>
                  <a:lnTo>
                    <a:pt x="1709712" y="2175472"/>
                  </a:lnTo>
                  <a:lnTo>
                    <a:pt x="1725460" y="2184527"/>
                  </a:lnTo>
                  <a:lnTo>
                    <a:pt x="1744014" y="2187803"/>
                  </a:lnTo>
                  <a:lnTo>
                    <a:pt x="1764957" y="2183574"/>
                  </a:lnTo>
                  <a:lnTo>
                    <a:pt x="1782064" y="2172043"/>
                  </a:lnTo>
                  <a:lnTo>
                    <a:pt x="1793595" y="2154923"/>
                  </a:lnTo>
                  <a:lnTo>
                    <a:pt x="1797837" y="2133955"/>
                  </a:lnTo>
                  <a:close/>
                </a:path>
                <a:path w="5641975" h="2554604">
                  <a:moveTo>
                    <a:pt x="1873148" y="419760"/>
                  </a:moveTo>
                  <a:lnTo>
                    <a:pt x="1868919" y="398843"/>
                  </a:lnTo>
                  <a:lnTo>
                    <a:pt x="1857387" y="381762"/>
                  </a:lnTo>
                  <a:lnTo>
                    <a:pt x="1840306" y="370230"/>
                  </a:lnTo>
                  <a:lnTo>
                    <a:pt x="1819389" y="366001"/>
                  </a:lnTo>
                  <a:lnTo>
                    <a:pt x="1800860" y="369290"/>
                  </a:lnTo>
                  <a:lnTo>
                    <a:pt x="1785112" y="378345"/>
                  </a:lnTo>
                  <a:lnTo>
                    <a:pt x="1773339" y="392010"/>
                  </a:lnTo>
                  <a:lnTo>
                    <a:pt x="1766684" y="409117"/>
                  </a:lnTo>
                  <a:lnTo>
                    <a:pt x="861326" y="409117"/>
                  </a:lnTo>
                  <a:lnTo>
                    <a:pt x="824191" y="398284"/>
                  </a:lnTo>
                  <a:lnTo>
                    <a:pt x="595985" y="189217"/>
                  </a:lnTo>
                  <a:lnTo>
                    <a:pt x="483997" y="84963"/>
                  </a:lnTo>
                  <a:lnTo>
                    <a:pt x="434162" y="40513"/>
                  </a:lnTo>
                  <a:lnTo>
                    <a:pt x="386638" y="8242"/>
                  </a:lnTo>
                  <a:lnTo>
                    <a:pt x="75387" y="0"/>
                  </a:lnTo>
                  <a:lnTo>
                    <a:pt x="86156" y="10769"/>
                  </a:lnTo>
                  <a:lnTo>
                    <a:pt x="272643" y="10401"/>
                  </a:lnTo>
                  <a:lnTo>
                    <a:pt x="344551" y="10769"/>
                  </a:lnTo>
                  <a:lnTo>
                    <a:pt x="380276" y="17703"/>
                  </a:lnTo>
                  <a:lnTo>
                    <a:pt x="407416" y="32486"/>
                  </a:lnTo>
                  <a:lnTo>
                    <a:pt x="424649" y="47180"/>
                  </a:lnTo>
                  <a:lnTo>
                    <a:pt x="430682" y="53835"/>
                  </a:lnTo>
                  <a:lnTo>
                    <a:pt x="549109" y="161493"/>
                  </a:lnTo>
                  <a:lnTo>
                    <a:pt x="758761" y="354317"/>
                  </a:lnTo>
                  <a:lnTo>
                    <a:pt x="791133" y="383832"/>
                  </a:lnTo>
                  <a:lnTo>
                    <a:pt x="826820" y="409829"/>
                  </a:lnTo>
                  <a:lnTo>
                    <a:pt x="865060" y="419227"/>
                  </a:lnTo>
                  <a:lnTo>
                    <a:pt x="872083" y="419874"/>
                  </a:lnTo>
                  <a:lnTo>
                    <a:pt x="1765630" y="419874"/>
                  </a:lnTo>
                  <a:lnTo>
                    <a:pt x="1769872" y="440778"/>
                  </a:lnTo>
                  <a:lnTo>
                    <a:pt x="1781403" y="457835"/>
                  </a:lnTo>
                  <a:lnTo>
                    <a:pt x="1798485" y="469341"/>
                  </a:lnTo>
                  <a:lnTo>
                    <a:pt x="1819389" y="473544"/>
                  </a:lnTo>
                  <a:lnTo>
                    <a:pt x="1840306" y="469328"/>
                  </a:lnTo>
                  <a:lnTo>
                    <a:pt x="1857387" y="457796"/>
                  </a:lnTo>
                  <a:lnTo>
                    <a:pt x="1868919" y="440702"/>
                  </a:lnTo>
                  <a:lnTo>
                    <a:pt x="1873148" y="419760"/>
                  </a:lnTo>
                  <a:close/>
                </a:path>
                <a:path w="5641975" h="2554604">
                  <a:moveTo>
                    <a:pt x="5641518" y="968108"/>
                  </a:moveTo>
                  <a:lnTo>
                    <a:pt x="5630748" y="957338"/>
                  </a:lnTo>
                  <a:lnTo>
                    <a:pt x="5444261" y="957719"/>
                  </a:lnTo>
                  <a:lnTo>
                    <a:pt x="5372354" y="957338"/>
                  </a:lnTo>
                  <a:lnTo>
                    <a:pt x="5336603" y="950404"/>
                  </a:lnTo>
                  <a:lnTo>
                    <a:pt x="5309476" y="935621"/>
                  </a:lnTo>
                  <a:lnTo>
                    <a:pt x="5292242" y="920927"/>
                  </a:lnTo>
                  <a:lnTo>
                    <a:pt x="5286222" y="914260"/>
                  </a:lnTo>
                  <a:lnTo>
                    <a:pt x="5167795" y="806602"/>
                  </a:lnTo>
                  <a:lnTo>
                    <a:pt x="4958131" y="613803"/>
                  </a:lnTo>
                  <a:lnTo>
                    <a:pt x="4925758" y="584288"/>
                  </a:lnTo>
                  <a:lnTo>
                    <a:pt x="4890059" y="558279"/>
                  </a:lnTo>
                  <a:lnTo>
                    <a:pt x="4851819" y="548881"/>
                  </a:lnTo>
                  <a:lnTo>
                    <a:pt x="4844808" y="548220"/>
                  </a:lnTo>
                  <a:lnTo>
                    <a:pt x="3951262" y="548220"/>
                  </a:lnTo>
                  <a:lnTo>
                    <a:pt x="3947007" y="527342"/>
                  </a:lnTo>
                  <a:lnTo>
                    <a:pt x="3935476" y="510286"/>
                  </a:lnTo>
                  <a:lnTo>
                    <a:pt x="3918407" y="498779"/>
                  </a:lnTo>
                  <a:lnTo>
                    <a:pt x="3897503" y="494563"/>
                  </a:lnTo>
                  <a:lnTo>
                    <a:pt x="3876573" y="498792"/>
                  </a:lnTo>
                  <a:lnTo>
                    <a:pt x="3859479" y="510324"/>
                  </a:lnTo>
                  <a:lnTo>
                    <a:pt x="3847960" y="527418"/>
                  </a:lnTo>
                  <a:lnTo>
                    <a:pt x="3843744" y="548335"/>
                  </a:lnTo>
                  <a:lnTo>
                    <a:pt x="3847960" y="569264"/>
                  </a:lnTo>
                  <a:lnTo>
                    <a:pt x="3859479" y="586359"/>
                  </a:lnTo>
                  <a:lnTo>
                    <a:pt x="3876573" y="597890"/>
                  </a:lnTo>
                  <a:lnTo>
                    <a:pt x="3897503" y="602107"/>
                  </a:lnTo>
                  <a:lnTo>
                    <a:pt x="3916045" y="598830"/>
                  </a:lnTo>
                  <a:lnTo>
                    <a:pt x="3931767" y="589775"/>
                  </a:lnTo>
                  <a:lnTo>
                    <a:pt x="3943540" y="576097"/>
                  </a:lnTo>
                  <a:lnTo>
                    <a:pt x="3950195" y="558977"/>
                  </a:lnTo>
                  <a:lnTo>
                    <a:pt x="4855578" y="558977"/>
                  </a:lnTo>
                  <a:lnTo>
                    <a:pt x="4892700" y="569823"/>
                  </a:lnTo>
                  <a:lnTo>
                    <a:pt x="5120906" y="778903"/>
                  </a:lnTo>
                  <a:lnTo>
                    <a:pt x="5232895" y="883158"/>
                  </a:lnTo>
                  <a:lnTo>
                    <a:pt x="5282730" y="927608"/>
                  </a:lnTo>
                  <a:lnTo>
                    <a:pt x="5330253" y="959878"/>
                  </a:lnTo>
                  <a:lnTo>
                    <a:pt x="5357876" y="968057"/>
                  </a:lnTo>
                  <a:lnTo>
                    <a:pt x="5641518" y="968108"/>
                  </a:lnTo>
                  <a:close/>
                </a:path>
              </a:pathLst>
            </a:custGeom>
            <a:solidFill>
              <a:srgbClr val="1479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380852" y="2806852"/>
              <a:ext cx="2222169" cy="201899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649463" y="336521"/>
            <a:ext cx="38366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4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model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attraction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investments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430887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www.incomesathi.com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55" y="0"/>
            <a:ext cx="10680693" cy="7556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b="1" dirty="0" smtClean="0">
                <a:solidFill>
                  <a:schemeClr val="bg1"/>
                </a:solidFill>
              </a:rPr>
              <a:t>Telegram:-@incomesathi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430887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www.incomesathi.com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55" y="0"/>
            <a:ext cx="10680693" cy="7556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b="1" dirty="0" smtClean="0">
                <a:solidFill>
                  <a:schemeClr val="bg1"/>
                </a:solidFill>
              </a:rPr>
              <a:t>Telegram:-@incomesathi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>
          <a:xfrm>
            <a:off x="3635756" y="1"/>
            <a:ext cx="3421888" cy="430887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www.incomesathi.com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161</Words>
  <Application>Microsoft Office PowerPoint</Application>
  <PresentationFormat>Custom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AFFILIATE PROGRAM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AFFILIATE PROGRAM</dc:title>
  <cp:lastModifiedBy>user</cp:lastModifiedBy>
  <cp:revision>1</cp:revision>
  <dcterms:created xsi:type="dcterms:W3CDTF">2021-09-26T07:44:08Z</dcterms:created>
  <dcterms:modified xsi:type="dcterms:W3CDTF">2021-09-26T07:49:26Z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2020-06-27T00:00:00Z</vt:filetime>
  </property>
  <property fmtid="{D5CDD505-2E9C-101B-9397-08002B2CF9AE}" pid="3" name="LastSaved">
    <vt:filetime>2021-09-26T00:00:00Z</vt:filetime>
  </property>
</Properties>
</file>