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F3E578E-554D-432E-AAAB-AF3AB4D5CA1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562709A-CE92-4DA8-9E51-8725354778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3E578E-554D-432E-AAAB-AF3AB4D5CA1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62709A-CE92-4DA8-9E51-8725354778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3E578E-554D-432E-AAAB-AF3AB4D5CA1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62709A-CE92-4DA8-9E51-8725354778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3E578E-554D-432E-AAAB-AF3AB4D5CA1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62709A-CE92-4DA8-9E51-87253547784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3E578E-554D-432E-AAAB-AF3AB4D5CA1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62709A-CE92-4DA8-9E51-87253547784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3E578E-554D-432E-AAAB-AF3AB4D5CA1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62709A-CE92-4DA8-9E51-8725354778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3E578E-554D-432E-AAAB-AF3AB4D5CA1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62709A-CE92-4DA8-9E51-87253547784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3E578E-554D-432E-AAAB-AF3AB4D5CA1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62709A-CE92-4DA8-9E51-87253547784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3E578E-554D-432E-AAAB-AF3AB4D5CA1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62709A-CE92-4DA8-9E51-8725354778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F3E578E-554D-432E-AAAB-AF3AB4D5CA1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62709A-CE92-4DA8-9E51-87253547784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F3E578E-554D-432E-AAAB-AF3AB4D5CA1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562709A-CE92-4DA8-9E51-8725354778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F3E578E-554D-432E-AAAB-AF3AB4D5CA1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562709A-CE92-4DA8-9E51-8725354778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q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4430"/>
            <a:ext cx="9144000" cy="51691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q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88" y="928338"/>
            <a:ext cx="8945224" cy="500132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q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5" y="909285"/>
            <a:ext cx="8983329" cy="503942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q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9" y="947391"/>
            <a:ext cx="9002382" cy="49632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q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88" y="937864"/>
            <a:ext cx="8945224" cy="498227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q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40" y="909285"/>
            <a:ext cx="8907119" cy="503942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q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1" y="918812"/>
            <a:ext cx="8964277" cy="502037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q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5" y="928338"/>
            <a:ext cx="8983329" cy="500132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q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1" y="918812"/>
            <a:ext cx="8964277" cy="502037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q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88" y="918812"/>
            <a:ext cx="8945224" cy="50203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q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1" y="937864"/>
            <a:ext cx="8964277" cy="49822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q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5" y="909285"/>
            <a:ext cx="8983329" cy="50394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q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9" y="899759"/>
            <a:ext cx="9002382" cy="50584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q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2" y="947391"/>
            <a:ext cx="9021435" cy="49632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q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9" y="937864"/>
            <a:ext cx="9002382" cy="49822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q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88" y="918812"/>
            <a:ext cx="8945224" cy="50203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q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88" y="937864"/>
            <a:ext cx="8945224" cy="49822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q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5" y="880706"/>
            <a:ext cx="8983329" cy="509658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</cp:revision>
  <dcterms:created xsi:type="dcterms:W3CDTF">2021-09-25T14:46:45Z</dcterms:created>
  <dcterms:modified xsi:type="dcterms:W3CDTF">2021-09-25T14:52:32Z</dcterms:modified>
</cp:coreProperties>
</file>