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C06A80-8918-4570-806A-4DEE01BC589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AE353E-CA34-46B1-9C5A-AD94BB81A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" y="609600"/>
            <a:ext cx="856417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3" y="533400"/>
            <a:ext cx="8507013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609600"/>
            <a:ext cx="8526066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3" y="609600"/>
            <a:ext cx="8507013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3" y="685800"/>
            <a:ext cx="8507013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3" y="685800"/>
            <a:ext cx="8507013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6" y="762000"/>
            <a:ext cx="8468908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1" y="685800"/>
            <a:ext cx="8545118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1" y="762001"/>
            <a:ext cx="8545118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0" y="609600"/>
            <a:ext cx="848796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6" y="457200"/>
            <a:ext cx="8468908" cy="5867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1" y="685801"/>
            <a:ext cx="8545118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1" y="1004548"/>
            <a:ext cx="8545118" cy="5243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685800"/>
            <a:ext cx="8526066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999786"/>
            <a:ext cx="8526066" cy="53248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1" y="533401"/>
            <a:ext cx="854511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2" y="685800"/>
            <a:ext cx="8602276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1" y="609601"/>
            <a:ext cx="854511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685801"/>
            <a:ext cx="8583224" cy="5638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2021-09-26T05:27:54Z</dcterms:created>
  <dcterms:modified xsi:type="dcterms:W3CDTF">2021-09-26T05:40:17Z</dcterms:modified>
</cp:coreProperties>
</file>