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E02619A-FA6E-4C2E-9BCF-CAA2735CB06F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47E2BF7-C59B-48B3-BD62-C59218B169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CT1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3651" y="838200"/>
            <a:ext cx="9116698" cy="5134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10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4124" y="890233"/>
            <a:ext cx="9135751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11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883713"/>
            <a:ext cx="9144000" cy="5090573"/>
          </a:xfrm>
          <a:prstGeom prst="rect">
            <a:avLst/>
          </a:prstGeom>
        </p:spPr>
      </p:pic>
      <p:pic>
        <p:nvPicPr>
          <p:cNvPr id="3" name="Picture 2" descr="HCT CHan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" y="975970"/>
            <a:ext cx="9135751" cy="49060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1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177" y="890233"/>
            <a:ext cx="9097645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1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3651" y="847003"/>
            <a:ext cx="9116698" cy="5172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2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3651" y="871180"/>
            <a:ext cx="9116698" cy="51156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3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883713"/>
            <a:ext cx="9144000" cy="50905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4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874199"/>
            <a:ext cx="9144000" cy="51096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5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4124" y="899759"/>
            <a:ext cx="9135751" cy="50584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6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4124" y="890233"/>
            <a:ext cx="9135751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7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177" y="890233"/>
            <a:ext cx="9097645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8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177" y="890233"/>
            <a:ext cx="9097645" cy="5077534"/>
          </a:xfrm>
          <a:prstGeom prst="rect">
            <a:avLst/>
          </a:prstGeom>
        </p:spPr>
      </p:pic>
      <p:pic>
        <p:nvPicPr>
          <p:cNvPr id="3" name="Picture 2" descr="Hct chang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" y="890233"/>
            <a:ext cx="9116698" cy="50775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T9.pn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3177" y="880706"/>
            <a:ext cx="9097645" cy="509658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Trek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</cp:revision>
  <dcterms:created xsi:type="dcterms:W3CDTF">2021-09-25T11:43:28Z</dcterms:created>
  <dcterms:modified xsi:type="dcterms:W3CDTF">2021-09-26T07:25:01Z</dcterms:modified>
</cp:coreProperties>
</file>