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E258531-68EA-4ECF-A4B7-2ECBF1B47A6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DC1CF9D-B4E8-4A0D-BCA2-F6B0DCF5A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h2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8600" y="609600"/>
            <a:ext cx="8763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1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85496"/>
            <a:ext cx="8697539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2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66443"/>
            <a:ext cx="8716592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3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75970"/>
            <a:ext cx="8697539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4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85125" y="985496"/>
            <a:ext cx="8773750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5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66443"/>
            <a:ext cx="8716592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6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66443"/>
            <a:ext cx="8716592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7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66443"/>
            <a:ext cx="8697539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8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85125" y="956917"/>
            <a:ext cx="8773750" cy="49441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9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1014075"/>
            <a:ext cx="8697539" cy="48298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0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95022"/>
            <a:ext cx="8697539" cy="48679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533399"/>
            <a:ext cx="8763000" cy="571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1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66443"/>
            <a:ext cx="8697539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2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42283" y="928338"/>
            <a:ext cx="8659434" cy="50013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3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42283" y="918812"/>
            <a:ext cx="8659434" cy="50203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4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32756" y="928338"/>
            <a:ext cx="8678487" cy="50013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4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32756" y="928338"/>
            <a:ext cx="8678487" cy="500132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5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42283" y="966443"/>
            <a:ext cx="8659434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6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61335" y="928338"/>
            <a:ext cx="8621329" cy="500132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7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66443"/>
            <a:ext cx="8697539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8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04177" y="966443"/>
            <a:ext cx="8735645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29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32756" y="985496"/>
            <a:ext cx="8678487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609599"/>
            <a:ext cx="8686800" cy="58674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30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75970"/>
            <a:ext cx="8716592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1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94651" y="966443"/>
            <a:ext cx="8754697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2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04177" y="838200"/>
            <a:ext cx="8735645" cy="494416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3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95022"/>
            <a:ext cx="8716592" cy="48679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4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04177" y="975970"/>
            <a:ext cx="8735645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5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42283" y="966443"/>
            <a:ext cx="8659434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6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95022"/>
            <a:ext cx="8716592" cy="48679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7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66443"/>
            <a:ext cx="8697539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8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04177" y="956917"/>
            <a:ext cx="8735645" cy="494416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9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42283" y="975970"/>
            <a:ext cx="8659434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9600"/>
            <a:ext cx="86106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40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90600"/>
            <a:ext cx="8697539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1a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04177" y="985496"/>
            <a:ext cx="8735645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2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66443"/>
            <a:ext cx="8716592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3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42283" y="966443"/>
            <a:ext cx="8659434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4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13704" y="985496"/>
            <a:ext cx="8716592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3" y="966443"/>
            <a:ext cx="8659434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30" y="985496"/>
            <a:ext cx="8697539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77" y="985496"/>
            <a:ext cx="8735645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77" y="966443"/>
            <a:ext cx="8735645" cy="492511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" y="975970"/>
            <a:ext cx="8716592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9600"/>
            <a:ext cx="86868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30" y="985496"/>
            <a:ext cx="8697539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" y="985496"/>
            <a:ext cx="8678487" cy="4887007"/>
          </a:xfrm>
          <a:prstGeom prst="rect">
            <a:avLst/>
          </a:prstGeom>
        </p:spPr>
      </p:pic>
      <p:pic>
        <p:nvPicPr>
          <p:cNvPr id="3" name="Picture 2" descr="h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3" y="990600"/>
            <a:ext cx="8659434" cy="486795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" y="1023601"/>
            <a:ext cx="8716592" cy="481079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30" y="1004549"/>
            <a:ext cx="8697539" cy="484890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" y="985496"/>
            <a:ext cx="8716592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" y="985496"/>
            <a:ext cx="8678487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" y="985496"/>
            <a:ext cx="8678487" cy="488700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09" y="975970"/>
            <a:ext cx="8640381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3" y="1004549"/>
            <a:ext cx="8659434" cy="484890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6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" y="995022"/>
            <a:ext cx="8716592" cy="48679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1"/>
            <a:ext cx="86868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6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3" y="1014075"/>
            <a:ext cx="8659434" cy="48298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8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52400" y="609600"/>
            <a:ext cx="8763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9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8600" y="609600"/>
            <a:ext cx="86868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0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23230" y="985496"/>
            <a:ext cx="8697539" cy="488700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422</TotalTime>
  <Words>0</Words>
  <Application>Microsoft Office PowerPoint</Application>
  <PresentationFormat>On-screen Show (4:3)</PresentationFormat>
  <Paragraphs>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Opulent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44</cp:revision>
  <dcterms:created xsi:type="dcterms:W3CDTF">2021-09-25T04:18:04Z</dcterms:created>
  <dcterms:modified xsi:type="dcterms:W3CDTF">2021-09-25T11:21:23Z</dcterms:modified>
</cp:coreProperties>
</file>