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14E42B-998B-429E-9D91-14A6A13DF4B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74AFE-7730-49B4-9B76-77E63A69355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009"/>
            <a:ext cx="9144000" cy="51179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23601"/>
            <a:ext cx="8606433" cy="4919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4" y="1023601"/>
            <a:ext cx="8564171" cy="4919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1"/>
            <a:ext cx="8635012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" y="1033128"/>
            <a:ext cx="8526066" cy="47917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8" y="1033128"/>
            <a:ext cx="8583224" cy="47917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4" y="1033128"/>
            <a:ext cx="8564171" cy="4791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3128"/>
            <a:ext cx="8615959" cy="49866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" y="1014075"/>
            <a:ext cx="8526066" cy="48298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2" y="1014075"/>
            <a:ext cx="8602276" cy="48298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20" y="1080759"/>
            <a:ext cx="8487960" cy="46964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534400" cy="50291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4" y="1033128"/>
            <a:ext cx="8564171" cy="47917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1706"/>
            <a:ext cx="8711212" cy="51104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4" y="1023601"/>
            <a:ext cx="8564171" cy="50723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8" y="1004549"/>
            <a:ext cx="8583224" cy="48489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23601"/>
            <a:ext cx="8625485" cy="51485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5" y="1033128"/>
            <a:ext cx="8621329" cy="47917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8392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33128"/>
            <a:ext cx="8839200" cy="5062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8199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80772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" y="1052180"/>
            <a:ext cx="8526066" cy="47536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" y="1052180"/>
            <a:ext cx="8526066" cy="47536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8" y="1023601"/>
            <a:ext cx="8583224" cy="4810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4" y="1052180"/>
            <a:ext cx="8564171" cy="5043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4" y="1033128"/>
            <a:ext cx="8564171" cy="47917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2021-09-25T16:37:09Z</dcterms:created>
  <dcterms:modified xsi:type="dcterms:W3CDTF">2021-09-25T16:46:23Z</dcterms:modified>
</cp:coreProperties>
</file>