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34E-B79B-4B26-B8F5-51F8ADDD760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2B0E-A10B-44A8-B6B0-3880D4F390E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34E-B79B-4B26-B8F5-51F8ADDD760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2B0E-A10B-44A8-B6B0-3880D4F39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34E-B79B-4B26-B8F5-51F8ADDD760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2B0E-A10B-44A8-B6B0-3880D4F39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34E-B79B-4B26-B8F5-51F8ADDD760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2B0E-A10B-44A8-B6B0-3880D4F39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34E-B79B-4B26-B8F5-51F8ADDD760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9982B0E-A10B-44A8-B6B0-3880D4F390E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34E-B79B-4B26-B8F5-51F8ADDD760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2B0E-A10B-44A8-B6B0-3880D4F39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34E-B79B-4B26-B8F5-51F8ADDD760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2B0E-A10B-44A8-B6B0-3880D4F39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34E-B79B-4B26-B8F5-51F8ADDD760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2B0E-A10B-44A8-B6B0-3880D4F39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34E-B79B-4B26-B8F5-51F8ADDD760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2B0E-A10B-44A8-B6B0-3880D4F39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34E-B79B-4B26-B8F5-51F8ADDD760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2B0E-A10B-44A8-B6B0-3880D4F39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34E-B79B-4B26-B8F5-51F8ADDD760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2B0E-A10B-44A8-B6B0-3880D4F39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AAE434E-B79B-4B26-B8F5-51F8ADDD760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9982B0E-A10B-44A8-B6B0-3880D4F390E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q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" y="871180"/>
            <a:ext cx="9116698" cy="51156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" y="890233"/>
            <a:ext cx="9097645" cy="507753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" y="899759"/>
            <a:ext cx="9116698" cy="505848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" y="909285"/>
            <a:ext cx="9116698" cy="503942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" y="909285"/>
            <a:ext cx="9135751" cy="50394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" y="909285"/>
            <a:ext cx="9116698" cy="50394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" y="890233"/>
            <a:ext cx="9097645" cy="507753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3999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713"/>
            <a:ext cx="9144000" cy="50905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" y="914400"/>
            <a:ext cx="9116698" cy="51537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" y="899759"/>
            <a:ext cx="9116698" cy="50584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" y="842601"/>
            <a:ext cx="9135751" cy="5172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" y="899759"/>
            <a:ext cx="9135751" cy="50584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3" y="890233"/>
            <a:ext cx="9078593" cy="50775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" y="890233"/>
            <a:ext cx="9116698" cy="50775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" y="861654"/>
            <a:ext cx="9097645" cy="513469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Apex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</cp:revision>
  <dcterms:created xsi:type="dcterms:W3CDTF">2021-09-26T06:16:24Z</dcterms:created>
  <dcterms:modified xsi:type="dcterms:W3CDTF">2021-09-26T06:22:15Z</dcterms:modified>
</cp:coreProperties>
</file>